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6" r:id="rId4"/>
    <p:sldId id="258" r:id="rId5"/>
    <p:sldId id="267" r:id="rId6"/>
    <p:sldId id="259" r:id="rId7"/>
    <p:sldId id="260" r:id="rId8"/>
    <p:sldId id="261" r:id="rId9"/>
    <p:sldId id="262" r:id="rId10"/>
    <p:sldId id="263" r:id="rId11"/>
    <p:sldId id="264"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57" d="100"/>
          <a:sy n="57" d="100"/>
        </p:scale>
        <p:origin x="698" y="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4/17/2022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4/17/2022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4/17/2022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4/17/2022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4/17/2022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4/17/2022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4/17/2022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4/17/2022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image.slidesharecdn.com/presentation-130830092202-phpapp02/95/presentation-on-railway-reservation-system-7-638.jpg?cb=1377854947"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D589B-227E-4ED6-AB10-FC671684C50C}"/>
              </a:ext>
            </a:extLst>
          </p:cNvPr>
          <p:cNvSpPr>
            <a:spLocks noGrp="1"/>
          </p:cNvSpPr>
          <p:nvPr>
            <p:ph type="ctrTitle"/>
          </p:nvPr>
        </p:nvSpPr>
        <p:spPr/>
        <p:txBody>
          <a:bodyPr/>
          <a:lstStyle/>
          <a:p>
            <a:r>
              <a:rPr lang="en-GB" dirty="0"/>
              <a:t>Online Ticket Reservation</a:t>
            </a:r>
            <a:endParaRPr lang="en-IN" dirty="0"/>
          </a:p>
        </p:txBody>
      </p:sp>
      <p:sp>
        <p:nvSpPr>
          <p:cNvPr id="3" name="Subtitle 2">
            <a:extLst>
              <a:ext uri="{FF2B5EF4-FFF2-40B4-BE49-F238E27FC236}">
                <a16:creationId xmlns:a16="http://schemas.microsoft.com/office/drawing/2014/main" id="{6FE8FD0D-E80F-4C8F-98EB-847288575ACA}"/>
              </a:ext>
            </a:extLst>
          </p:cNvPr>
          <p:cNvSpPr>
            <a:spLocks noGrp="1"/>
          </p:cNvSpPr>
          <p:nvPr>
            <p:ph type="subTitle" idx="1"/>
          </p:nvPr>
        </p:nvSpPr>
        <p:spPr/>
        <p:txBody>
          <a:bodyPr/>
          <a:lstStyle/>
          <a:p>
            <a:r>
              <a:rPr lang="en-GB" dirty="0">
                <a:solidFill>
                  <a:schemeClr val="bg2">
                    <a:lumMod val="20000"/>
                    <a:lumOff val="80000"/>
                  </a:schemeClr>
                </a:solidFill>
              </a:rPr>
              <a:t>By-Ashish </a:t>
            </a:r>
            <a:r>
              <a:rPr lang="en-GB" dirty="0" err="1">
                <a:solidFill>
                  <a:schemeClr val="bg2">
                    <a:lumMod val="20000"/>
                    <a:lumOff val="80000"/>
                  </a:schemeClr>
                </a:solidFill>
              </a:rPr>
              <a:t>verma</a:t>
            </a:r>
            <a:r>
              <a:rPr lang="en-GB" dirty="0">
                <a:solidFill>
                  <a:schemeClr val="bg2">
                    <a:lumMod val="20000"/>
                    <a:lumOff val="80000"/>
                  </a:schemeClr>
                </a:solidFill>
              </a:rPr>
              <a:t> </a:t>
            </a:r>
            <a:r>
              <a:rPr lang="en-GB" dirty="0" err="1">
                <a:solidFill>
                  <a:schemeClr val="bg2">
                    <a:lumMod val="20000"/>
                    <a:lumOff val="80000"/>
                  </a:schemeClr>
                </a:solidFill>
              </a:rPr>
              <a:t>soni</a:t>
            </a:r>
            <a:r>
              <a:rPr lang="en-GB" dirty="0">
                <a:solidFill>
                  <a:schemeClr val="bg2">
                    <a:lumMod val="20000"/>
                    <a:lumOff val="80000"/>
                  </a:schemeClr>
                </a:solidFill>
              </a:rPr>
              <a:t> (RA1911042010102)</a:t>
            </a:r>
          </a:p>
          <a:p>
            <a:r>
              <a:rPr lang="en-GB" dirty="0">
                <a:solidFill>
                  <a:schemeClr val="bg2">
                    <a:lumMod val="20000"/>
                    <a:lumOff val="80000"/>
                  </a:schemeClr>
                </a:solidFill>
              </a:rPr>
              <a:t>     </a:t>
            </a:r>
            <a:r>
              <a:rPr lang="en-GB" dirty="0" err="1">
                <a:solidFill>
                  <a:schemeClr val="bg2">
                    <a:lumMod val="20000"/>
                    <a:lumOff val="80000"/>
                  </a:schemeClr>
                </a:solidFill>
              </a:rPr>
              <a:t>mohd</a:t>
            </a:r>
            <a:r>
              <a:rPr lang="en-GB" dirty="0">
                <a:solidFill>
                  <a:schemeClr val="bg2">
                    <a:lumMod val="20000"/>
                    <a:lumOff val="80000"/>
                  </a:schemeClr>
                </a:solidFill>
              </a:rPr>
              <a:t>. </a:t>
            </a:r>
            <a:r>
              <a:rPr lang="en-GB" dirty="0" err="1">
                <a:solidFill>
                  <a:schemeClr val="bg2">
                    <a:lumMod val="20000"/>
                    <a:lumOff val="80000"/>
                  </a:schemeClr>
                </a:solidFill>
              </a:rPr>
              <a:t>Areeb</a:t>
            </a:r>
            <a:r>
              <a:rPr lang="en-GB" dirty="0">
                <a:solidFill>
                  <a:schemeClr val="bg2">
                    <a:lumMod val="20000"/>
                    <a:lumOff val="80000"/>
                  </a:schemeClr>
                </a:solidFill>
              </a:rPr>
              <a:t> </a:t>
            </a:r>
            <a:r>
              <a:rPr lang="en-GB" dirty="0" err="1">
                <a:solidFill>
                  <a:schemeClr val="bg2">
                    <a:lumMod val="20000"/>
                    <a:lumOff val="80000"/>
                  </a:schemeClr>
                </a:solidFill>
              </a:rPr>
              <a:t>iqbal</a:t>
            </a:r>
            <a:r>
              <a:rPr lang="en-GB" dirty="0">
                <a:solidFill>
                  <a:schemeClr val="bg2">
                    <a:lumMod val="20000"/>
                    <a:lumOff val="80000"/>
                  </a:schemeClr>
                </a:solidFill>
              </a:rPr>
              <a:t> (RA1911042010095)</a:t>
            </a:r>
            <a:endParaRPr lang="en-IN" dirty="0">
              <a:solidFill>
                <a:schemeClr val="bg2">
                  <a:lumMod val="20000"/>
                  <a:lumOff val="80000"/>
                </a:schemeClr>
              </a:solidFill>
            </a:endParaRPr>
          </a:p>
        </p:txBody>
      </p:sp>
    </p:spTree>
    <p:extLst>
      <p:ext uri="{BB962C8B-B14F-4D97-AF65-F5344CB8AC3E}">
        <p14:creationId xmlns:p14="http://schemas.microsoft.com/office/powerpoint/2010/main" val="1846746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5BA71-6C6D-4827-B06D-BE78563445B8}"/>
              </a:ext>
            </a:extLst>
          </p:cNvPr>
          <p:cNvSpPr>
            <a:spLocks noGrp="1"/>
          </p:cNvSpPr>
          <p:nvPr>
            <p:ph type="title"/>
          </p:nvPr>
        </p:nvSpPr>
        <p:spPr/>
        <p:txBody>
          <a:bodyPr/>
          <a:lstStyle/>
          <a:p>
            <a:r>
              <a:rPr lang="en-GB" dirty="0"/>
              <a:t>Passenger Info:-</a:t>
            </a:r>
            <a:endParaRPr lang="en-IN" dirty="0"/>
          </a:p>
        </p:txBody>
      </p:sp>
      <p:pic>
        <p:nvPicPr>
          <p:cNvPr id="5" name="Content Placeholder 4">
            <a:extLst>
              <a:ext uri="{FF2B5EF4-FFF2-40B4-BE49-F238E27FC236}">
                <a16:creationId xmlns:a16="http://schemas.microsoft.com/office/drawing/2014/main" id="{4F871416-F862-498C-AACD-4F3C9C531238}"/>
              </a:ext>
            </a:extLst>
          </p:cNvPr>
          <p:cNvPicPr>
            <a:picLocks noGrp="1" noChangeAspect="1"/>
          </p:cNvPicPr>
          <p:nvPr>
            <p:ph idx="1"/>
          </p:nvPr>
        </p:nvPicPr>
        <p:blipFill>
          <a:blip r:embed="rId2"/>
          <a:stretch>
            <a:fillRect/>
          </a:stretch>
        </p:blipFill>
        <p:spPr>
          <a:xfrm>
            <a:off x="1847322" y="2052638"/>
            <a:ext cx="7459132" cy="4195762"/>
          </a:xfrm>
        </p:spPr>
      </p:pic>
    </p:spTree>
    <p:extLst>
      <p:ext uri="{BB962C8B-B14F-4D97-AF65-F5344CB8AC3E}">
        <p14:creationId xmlns:p14="http://schemas.microsoft.com/office/powerpoint/2010/main" val="1391108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BC365-8622-44F3-BDCA-DCFDDB32449E}"/>
              </a:ext>
            </a:extLst>
          </p:cNvPr>
          <p:cNvSpPr>
            <a:spLocks noGrp="1"/>
          </p:cNvSpPr>
          <p:nvPr>
            <p:ph type="title"/>
          </p:nvPr>
        </p:nvSpPr>
        <p:spPr/>
        <p:txBody>
          <a:bodyPr/>
          <a:lstStyle/>
          <a:p>
            <a:r>
              <a:rPr lang="en-GB" dirty="0"/>
              <a:t>Booked info/cancellation:-</a:t>
            </a:r>
            <a:endParaRPr lang="en-IN" dirty="0"/>
          </a:p>
        </p:txBody>
      </p:sp>
      <p:pic>
        <p:nvPicPr>
          <p:cNvPr id="5" name="Content Placeholder 4">
            <a:extLst>
              <a:ext uri="{FF2B5EF4-FFF2-40B4-BE49-F238E27FC236}">
                <a16:creationId xmlns:a16="http://schemas.microsoft.com/office/drawing/2014/main" id="{073E9D6C-9047-49A1-B028-449FDB4B45D1}"/>
              </a:ext>
            </a:extLst>
          </p:cNvPr>
          <p:cNvPicPr>
            <a:picLocks noGrp="1" noChangeAspect="1"/>
          </p:cNvPicPr>
          <p:nvPr>
            <p:ph idx="1"/>
          </p:nvPr>
        </p:nvPicPr>
        <p:blipFill>
          <a:blip r:embed="rId2"/>
          <a:stretch>
            <a:fillRect/>
          </a:stretch>
        </p:blipFill>
        <p:spPr>
          <a:xfrm>
            <a:off x="1847322" y="2052638"/>
            <a:ext cx="7459132" cy="4195762"/>
          </a:xfrm>
        </p:spPr>
      </p:pic>
    </p:spTree>
    <p:extLst>
      <p:ext uri="{BB962C8B-B14F-4D97-AF65-F5344CB8AC3E}">
        <p14:creationId xmlns:p14="http://schemas.microsoft.com/office/powerpoint/2010/main" val="186870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51C28-CB8D-4C7B-915B-C0C0E64EC077}"/>
              </a:ext>
            </a:extLst>
          </p:cNvPr>
          <p:cNvSpPr>
            <a:spLocks noGrp="1"/>
          </p:cNvSpPr>
          <p:nvPr>
            <p:ph type="title"/>
          </p:nvPr>
        </p:nvSpPr>
        <p:spPr/>
        <p:txBody>
          <a:bodyPr/>
          <a:lstStyle/>
          <a:p>
            <a:r>
              <a:rPr lang="en-GB" dirty="0"/>
              <a:t>Conclusion:-</a:t>
            </a:r>
            <a:endParaRPr lang="en-IN" dirty="0"/>
          </a:p>
        </p:txBody>
      </p:sp>
      <p:sp>
        <p:nvSpPr>
          <p:cNvPr id="3" name="Content Placeholder 2">
            <a:extLst>
              <a:ext uri="{FF2B5EF4-FFF2-40B4-BE49-F238E27FC236}">
                <a16:creationId xmlns:a16="http://schemas.microsoft.com/office/drawing/2014/main" id="{4026BBA3-AC44-4A60-B32A-DE1777E73B38}"/>
              </a:ext>
            </a:extLst>
          </p:cNvPr>
          <p:cNvSpPr>
            <a:spLocks noGrp="1"/>
          </p:cNvSpPr>
          <p:nvPr>
            <p:ph idx="1"/>
          </p:nvPr>
        </p:nvSpPr>
        <p:spPr/>
        <p:txBody>
          <a:bodyPr>
            <a:noAutofit/>
          </a:bodyPr>
          <a:lstStyle/>
          <a:p>
            <a:r>
              <a:rPr lang="en-GB" b="0" i="0" dirty="0">
                <a:effectLst/>
                <a:latin typeface="Source Sans Pro"/>
              </a:rPr>
              <a:t>In our project Ticket reservation system we have stored all the information about the Trains scheduled and the users booking tickets and even status of trains, seats etc. This data base is helpful for the applications which facilitate passengers to book the train tickets and check the details of trains and their status from their place itself it avoids </a:t>
            </a:r>
            <a:r>
              <a:rPr lang="en-GB" b="0" i="0" dirty="0" err="1">
                <a:effectLst/>
                <a:latin typeface="Source Sans Pro"/>
              </a:rPr>
              <a:t>inconviniences</a:t>
            </a:r>
            <a:r>
              <a:rPr lang="en-GB" b="0" i="0" dirty="0">
                <a:effectLst/>
                <a:latin typeface="Source Sans Pro"/>
              </a:rPr>
              <a:t> of going to railway station for each and every query they get. We had considered the most important </a:t>
            </a:r>
            <a:r>
              <a:rPr lang="en-GB" b="0" i="0" dirty="0" err="1">
                <a:effectLst/>
                <a:latin typeface="Source Sans Pro"/>
              </a:rPr>
              <a:t>requriments</a:t>
            </a:r>
            <a:r>
              <a:rPr lang="en-GB" b="0" i="0" dirty="0">
                <a:effectLst/>
                <a:latin typeface="Source Sans Pro"/>
              </a:rPr>
              <a:t> only, many more features and details cand be added to our project </a:t>
            </a:r>
            <a:r>
              <a:rPr lang="en-GB" b="0" i="0" dirty="0" err="1">
                <a:effectLst/>
                <a:latin typeface="Source Sans Pro"/>
              </a:rPr>
              <a:t>inorder</a:t>
            </a:r>
            <a:r>
              <a:rPr lang="en-GB" b="0" i="0" dirty="0">
                <a:effectLst/>
                <a:latin typeface="Source Sans Pro"/>
              </a:rPr>
              <a:t> to obtain even more user friendly applications. These applications are already in progress and in future they can be upgraded and may become part of amazing technology.</a:t>
            </a:r>
            <a:endParaRPr lang="en-GB" dirty="0"/>
          </a:p>
        </p:txBody>
      </p:sp>
    </p:spTree>
    <p:extLst>
      <p:ext uri="{BB962C8B-B14F-4D97-AF65-F5344CB8AC3E}">
        <p14:creationId xmlns:p14="http://schemas.microsoft.com/office/powerpoint/2010/main" val="2495707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D590-D39C-4574-A4E7-22837F2FC729}"/>
              </a:ext>
            </a:extLst>
          </p:cNvPr>
          <p:cNvSpPr>
            <a:spLocks noGrp="1"/>
          </p:cNvSpPr>
          <p:nvPr>
            <p:ph type="title"/>
          </p:nvPr>
        </p:nvSpPr>
        <p:spPr/>
        <p:txBody>
          <a:bodyPr/>
          <a:lstStyle/>
          <a:p>
            <a:r>
              <a:rPr lang="en-GB" dirty="0"/>
              <a:t>Introduction</a:t>
            </a:r>
            <a:endParaRPr lang="en-IN" dirty="0"/>
          </a:p>
        </p:txBody>
      </p:sp>
      <p:sp>
        <p:nvSpPr>
          <p:cNvPr id="3" name="Content Placeholder 2">
            <a:extLst>
              <a:ext uri="{FF2B5EF4-FFF2-40B4-BE49-F238E27FC236}">
                <a16:creationId xmlns:a16="http://schemas.microsoft.com/office/drawing/2014/main" id="{5F80853F-1C2A-4FC2-9967-B86B6CB41377}"/>
              </a:ext>
            </a:extLst>
          </p:cNvPr>
          <p:cNvSpPr>
            <a:spLocks noGrp="1"/>
          </p:cNvSpPr>
          <p:nvPr>
            <p:ph idx="1"/>
          </p:nvPr>
        </p:nvSpPr>
        <p:spPr/>
        <p:txBody>
          <a:bodyPr>
            <a:normAutofit/>
          </a:bodyPr>
          <a:lstStyle/>
          <a:p>
            <a:r>
              <a:rPr lang="en-GB" sz="2400" dirty="0">
                <a:latin typeface="Calibri" panose="020F0502020204030204" pitchFamily="34" charset="0"/>
                <a:cs typeface="Calibri" panose="020F0502020204030204" pitchFamily="34" charset="0"/>
              </a:rPr>
              <a:t>An Online Ticket Reservation is a software you can use for managing reservations for your service. An Online Ticket Reservation System allows to accept bookings online and in-person bookings with ease.</a:t>
            </a:r>
          </a:p>
          <a:p>
            <a:endParaRPr lang="en-GB" sz="2400" dirty="0">
              <a:latin typeface="Calibri" panose="020F0502020204030204" pitchFamily="34" charset="0"/>
              <a:cs typeface="Calibri" panose="020F0502020204030204" pitchFamily="34" charset="0"/>
            </a:endParaRPr>
          </a:p>
          <a:p>
            <a:r>
              <a:rPr lang="en-GB" sz="2400" dirty="0">
                <a:latin typeface="Calibri" panose="020F0502020204030204" pitchFamily="34" charset="0"/>
                <a:cs typeface="Calibri" panose="020F0502020204030204" pitchFamily="34" charset="0"/>
              </a:rPr>
              <a:t>Basically, an online reservation system allows a potential customer to book 	</a:t>
            </a:r>
            <a:r>
              <a:rPr lang="en-GB" sz="2400" dirty="0" err="1">
                <a:latin typeface="Calibri" panose="020F0502020204030204" pitchFamily="34" charset="0"/>
                <a:cs typeface="Calibri" panose="020F0502020204030204" pitchFamily="34" charset="0"/>
              </a:rPr>
              <a:t>Tickets.</a:t>
            </a:r>
            <a:r>
              <a:rPr lang="en-GB" sz="2400" b="0" i="0" dirty="0" err="1">
                <a:effectLst/>
                <a:latin typeface="Calibri" panose="020F0502020204030204" pitchFamily="34" charset="0"/>
                <a:cs typeface="Calibri" panose="020F0502020204030204" pitchFamily="34" charset="0"/>
              </a:rPr>
              <a:t>The</a:t>
            </a:r>
            <a:r>
              <a:rPr lang="en-GB" sz="2400" b="0" i="0" dirty="0">
                <a:effectLst/>
                <a:latin typeface="Calibri" panose="020F0502020204030204" pitchFamily="34" charset="0"/>
                <a:cs typeface="Calibri" panose="020F0502020204030204" pitchFamily="34" charset="0"/>
              </a:rPr>
              <a:t> </a:t>
            </a:r>
            <a:r>
              <a:rPr lang="en-GB" sz="2400" dirty="0">
                <a:latin typeface="Calibri" panose="020F0502020204030204" pitchFamily="34" charset="0"/>
                <a:cs typeface="Calibri" panose="020F0502020204030204" pitchFamily="34" charset="0"/>
              </a:rPr>
              <a:t>Ticket </a:t>
            </a:r>
            <a:r>
              <a:rPr lang="en-GB" sz="2400" b="0" i="0" dirty="0">
                <a:effectLst/>
                <a:latin typeface="Calibri" panose="020F0502020204030204" pitchFamily="34" charset="0"/>
                <a:cs typeface="Calibri" panose="020F0502020204030204" pitchFamily="34" charset="0"/>
              </a:rPr>
              <a:t>reservation system facilitates the passengers to enquire about the trains available on the basis of source and destination, booking and cancellation of tickets, enquire about the status of the booked ticket, etc.</a:t>
            </a:r>
            <a:endParaRPr lang="en-IN"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596476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8DEC5-7A48-4E1F-AADB-5C6CEFF5AF88}"/>
              </a:ext>
            </a:extLst>
          </p:cNvPr>
          <p:cNvSpPr>
            <a:spLocks noGrp="1"/>
          </p:cNvSpPr>
          <p:nvPr>
            <p:ph type="title"/>
          </p:nvPr>
        </p:nvSpPr>
        <p:spPr/>
        <p:txBody>
          <a:bodyPr/>
          <a:lstStyle/>
          <a:p>
            <a:r>
              <a:rPr lang="en-GB" dirty="0"/>
              <a:t>Languages Used:-</a:t>
            </a:r>
            <a:endParaRPr lang="en-IN" dirty="0"/>
          </a:p>
        </p:txBody>
      </p:sp>
      <p:sp>
        <p:nvSpPr>
          <p:cNvPr id="3" name="Content Placeholder 2">
            <a:extLst>
              <a:ext uri="{FF2B5EF4-FFF2-40B4-BE49-F238E27FC236}">
                <a16:creationId xmlns:a16="http://schemas.microsoft.com/office/drawing/2014/main" id="{6EEACFC5-5143-458B-80D3-C2236B287AE3}"/>
              </a:ext>
            </a:extLst>
          </p:cNvPr>
          <p:cNvSpPr>
            <a:spLocks noGrp="1"/>
          </p:cNvSpPr>
          <p:nvPr>
            <p:ph idx="1"/>
          </p:nvPr>
        </p:nvSpPr>
        <p:spPr/>
        <p:txBody>
          <a:bodyPr/>
          <a:lstStyle/>
          <a:p>
            <a:r>
              <a:rPr lang="en-GB" sz="3600" dirty="0"/>
              <a:t>- HTML</a:t>
            </a:r>
          </a:p>
          <a:p>
            <a:r>
              <a:rPr lang="en-GB" sz="3600" dirty="0"/>
              <a:t>-CSS</a:t>
            </a:r>
          </a:p>
          <a:p>
            <a:r>
              <a:rPr lang="en-GB" sz="3600" dirty="0"/>
              <a:t>-PHP</a:t>
            </a:r>
          </a:p>
          <a:p>
            <a:r>
              <a:rPr lang="en-GB" sz="3600" dirty="0"/>
              <a:t>-</a:t>
            </a:r>
            <a:r>
              <a:rPr lang="en-GB" sz="3600" dirty="0" err="1"/>
              <a:t>Javascript</a:t>
            </a:r>
            <a:endParaRPr lang="en-GB" sz="3600" dirty="0"/>
          </a:p>
          <a:p>
            <a:r>
              <a:rPr lang="en-GB" sz="3600" dirty="0"/>
              <a:t>-</a:t>
            </a:r>
            <a:r>
              <a:rPr lang="en-GB" sz="3600" dirty="0" err="1"/>
              <a:t>MySql</a:t>
            </a:r>
            <a:endParaRPr lang="en-GB" sz="3600" dirty="0"/>
          </a:p>
          <a:p>
            <a:endParaRPr lang="en-IN" dirty="0"/>
          </a:p>
        </p:txBody>
      </p:sp>
    </p:spTree>
    <p:extLst>
      <p:ext uri="{BB962C8B-B14F-4D97-AF65-F5344CB8AC3E}">
        <p14:creationId xmlns:p14="http://schemas.microsoft.com/office/powerpoint/2010/main" val="449770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FFEE4-98CF-4AD9-85D4-3B9DAB2A465C}"/>
              </a:ext>
            </a:extLst>
          </p:cNvPr>
          <p:cNvSpPr>
            <a:spLocks noGrp="1"/>
          </p:cNvSpPr>
          <p:nvPr>
            <p:ph type="title"/>
          </p:nvPr>
        </p:nvSpPr>
        <p:spPr/>
        <p:txBody>
          <a:bodyPr/>
          <a:lstStyle/>
          <a:p>
            <a:r>
              <a:rPr lang="en-GB" dirty="0"/>
              <a:t>Objective</a:t>
            </a:r>
            <a:endParaRPr lang="en-IN" dirty="0"/>
          </a:p>
        </p:txBody>
      </p:sp>
      <p:sp>
        <p:nvSpPr>
          <p:cNvPr id="3" name="Content Placeholder 2">
            <a:extLst>
              <a:ext uri="{FF2B5EF4-FFF2-40B4-BE49-F238E27FC236}">
                <a16:creationId xmlns:a16="http://schemas.microsoft.com/office/drawing/2014/main" id="{3B032409-77F2-4E43-836D-176459936EC9}"/>
              </a:ext>
            </a:extLst>
          </p:cNvPr>
          <p:cNvSpPr>
            <a:spLocks noGrp="1"/>
          </p:cNvSpPr>
          <p:nvPr>
            <p:ph idx="1"/>
          </p:nvPr>
        </p:nvSpPr>
        <p:spPr/>
        <p:txBody>
          <a:bodyPr/>
          <a:lstStyle/>
          <a:p>
            <a:r>
              <a:rPr lang="en-GB" dirty="0"/>
              <a:t>To make ticket reservations convenient and easy through a simple website.</a:t>
            </a:r>
          </a:p>
          <a:p>
            <a:r>
              <a:rPr lang="en-GB" dirty="0"/>
              <a:t>Customers today expect instant gratification, and an online reservation system can help you provide it. Nobody in this day and age has the patience to wait at the front desk! Booking software can help you manage your waitlist. No more long queues at the front desk or having to say "one moment" to a customer waiting for you to get off the phone again! Avoid confusions that come with bookings, and automate everything with booking software with a waitlist management feature. </a:t>
            </a:r>
            <a:endParaRPr lang="en-IN" dirty="0"/>
          </a:p>
        </p:txBody>
      </p:sp>
    </p:spTree>
    <p:extLst>
      <p:ext uri="{BB962C8B-B14F-4D97-AF65-F5344CB8AC3E}">
        <p14:creationId xmlns:p14="http://schemas.microsoft.com/office/powerpoint/2010/main" val="447862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111B7-CAE7-4822-98F6-25C4E7C06311}"/>
              </a:ext>
            </a:extLst>
          </p:cNvPr>
          <p:cNvSpPr>
            <a:spLocks noGrp="1"/>
          </p:cNvSpPr>
          <p:nvPr>
            <p:ph type="title"/>
          </p:nvPr>
        </p:nvSpPr>
        <p:spPr/>
        <p:txBody>
          <a:bodyPr/>
          <a:lstStyle/>
          <a:p>
            <a:r>
              <a:rPr lang="en-GB" b="0" i="0" u="none" strike="noStrike" dirty="0">
                <a:solidFill>
                  <a:srgbClr val="027EB0"/>
                </a:solidFill>
                <a:effectLst/>
                <a:latin typeface="Source Sans Pro"/>
                <a:hlinkClick r:id="rId2" tooltip="Features:&#10;1) Searching of data is easy&#10;2) Passengers don’t ..."/>
              </a:rPr>
              <a:t> </a:t>
            </a:r>
            <a:r>
              <a:rPr lang="en-GB" u="none" strike="noStrike" dirty="0">
                <a:solidFill>
                  <a:schemeClr val="tx1"/>
                </a:solidFill>
                <a:latin typeface="Source Sans Pro"/>
              </a:rPr>
              <a:t>F</a:t>
            </a:r>
            <a:r>
              <a:rPr lang="en-GB" b="0" i="0" dirty="0">
                <a:solidFill>
                  <a:schemeClr val="tx1"/>
                </a:solidFill>
                <a:effectLst/>
                <a:latin typeface="Source Sans Pro"/>
              </a:rPr>
              <a:t>eatures:</a:t>
            </a:r>
            <a:r>
              <a:rPr lang="en-GB" b="0" i="0" dirty="0">
                <a:solidFill>
                  <a:srgbClr val="3B3835"/>
                </a:solidFill>
                <a:effectLst/>
                <a:latin typeface="Source Sans Pro"/>
              </a:rPr>
              <a:t> </a:t>
            </a:r>
            <a:endParaRPr lang="en-IN" dirty="0"/>
          </a:p>
        </p:txBody>
      </p:sp>
      <p:sp>
        <p:nvSpPr>
          <p:cNvPr id="3" name="Content Placeholder 2">
            <a:extLst>
              <a:ext uri="{FF2B5EF4-FFF2-40B4-BE49-F238E27FC236}">
                <a16:creationId xmlns:a16="http://schemas.microsoft.com/office/drawing/2014/main" id="{B37C7F3C-5A3B-42B2-9416-068F3F6F9900}"/>
              </a:ext>
            </a:extLst>
          </p:cNvPr>
          <p:cNvSpPr>
            <a:spLocks noGrp="1"/>
          </p:cNvSpPr>
          <p:nvPr>
            <p:ph idx="1"/>
          </p:nvPr>
        </p:nvSpPr>
        <p:spPr/>
        <p:txBody>
          <a:bodyPr>
            <a:normAutofit/>
          </a:bodyPr>
          <a:lstStyle/>
          <a:p>
            <a:r>
              <a:rPr lang="en-GB" sz="3200" b="0" i="0" dirty="0">
                <a:effectLst/>
                <a:latin typeface="Source Sans Pro"/>
              </a:rPr>
              <a:t>1) Searching of data is easy.</a:t>
            </a:r>
          </a:p>
          <a:p>
            <a:r>
              <a:rPr lang="en-GB" sz="3200" b="0" i="0" dirty="0">
                <a:effectLst/>
                <a:latin typeface="Source Sans Pro"/>
              </a:rPr>
              <a:t> 2) Passengers don’t have to wait for a long time. </a:t>
            </a:r>
          </a:p>
          <a:p>
            <a:r>
              <a:rPr lang="en-GB" sz="3200" b="0" i="0" dirty="0">
                <a:effectLst/>
                <a:latin typeface="Source Sans Pro"/>
              </a:rPr>
              <a:t>3) Information is accurate.</a:t>
            </a:r>
          </a:p>
          <a:p>
            <a:r>
              <a:rPr lang="en-GB" sz="3200" b="0" i="0" dirty="0">
                <a:effectLst/>
                <a:latin typeface="Source Sans Pro"/>
              </a:rPr>
              <a:t>4) It is a fast process.</a:t>
            </a:r>
          </a:p>
          <a:p>
            <a:r>
              <a:rPr lang="en-GB" sz="3200" b="0" i="0" dirty="0">
                <a:effectLst/>
                <a:latin typeface="Source Sans Pro"/>
              </a:rPr>
              <a:t>5) Data efficiency is more.</a:t>
            </a:r>
            <a:endParaRPr lang="en-IN" sz="3200" dirty="0"/>
          </a:p>
        </p:txBody>
      </p:sp>
    </p:spTree>
    <p:extLst>
      <p:ext uri="{BB962C8B-B14F-4D97-AF65-F5344CB8AC3E}">
        <p14:creationId xmlns:p14="http://schemas.microsoft.com/office/powerpoint/2010/main" val="752506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1D2DE-1915-4F32-BBE9-32AE82563280}"/>
              </a:ext>
            </a:extLst>
          </p:cNvPr>
          <p:cNvSpPr>
            <a:spLocks noGrp="1"/>
          </p:cNvSpPr>
          <p:nvPr>
            <p:ph type="title"/>
          </p:nvPr>
        </p:nvSpPr>
        <p:spPr/>
        <p:txBody>
          <a:bodyPr/>
          <a:lstStyle/>
          <a:p>
            <a:r>
              <a:rPr lang="en-GB" dirty="0"/>
              <a:t>Home Page</a:t>
            </a:r>
            <a:endParaRPr lang="en-IN" dirty="0"/>
          </a:p>
        </p:txBody>
      </p:sp>
      <p:pic>
        <p:nvPicPr>
          <p:cNvPr id="5" name="Content Placeholder 4">
            <a:extLst>
              <a:ext uri="{FF2B5EF4-FFF2-40B4-BE49-F238E27FC236}">
                <a16:creationId xmlns:a16="http://schemas.microsoft.com/office/drawing/2014/main" id="{3ADA0110-7F90-4F03-B4D6-22A6D6241DE4}"/>
              </a:ext>
            </a:extLst>
          </p:cNvPr>
          <p:cNvPicPr>
            <a:picLocks noGrp="1" noChangeAspect="1"/>
          </p:cNvPicPr>
          <p:nvPr>
            <p:ph idx="1"/>
          </p:nvPr>
        </p:nvPicPr>
        <p:blipFill>
          <a:blip r:embed="rId2"/>
          <a:stretch>
            <a:fillRect/>
          </a:stretch>
        </p:blipFill>
        <p:spPr>
          <a:xfrm>
            <a:off x="1847322" y="2052638"/>
            <a:ext cx="7459132" cy="4195762"/>
          </a:xfrm>
        </p:spPr>
      </p:pic>
    </p:spTree>
    <p:extLst>
      <p:ext uri="{BB962C8B-B14F-4D97-AF65-F5344CB8AC3E}">
        <p14:creationId xmlns:p14="http://schemas.microsoft.com/office/powerpoint/2010/main" val="3423402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AA608-9187-4067-95AF-B3EED4A670FF}"/>
              </a:ext>
            </a:extLst>
          </p:cNvPr>
          <p:cNvSpPr>
            <a:spLocks noGrp="1"/>
          </p:cNvSpPr>
          <p:nvPr>
            <p:ph type="title"/>
          </p:nvPr>
        </p:nvSpPr>
        <p:spPr/>
        <p:txBody>
          <a:bodyPr/>
          <a:lstStyle/>
          <a:p>
            <a:r>
              <a:rPr lang="en-GB" dirty="0"/>
              <a:t>Admin Login:-</a:t>
            </a:r>
            <a:endParaRPr lang="en-IN" dirty="0"/>
          </a:p>
        </p:txBody>
      </p:sp>
      <p:pic>
        <p:nvPicPr>
          <p:cNvPr id="5" name="Content Placeholder 4">
            <a:extLst>
              <a:ext uri="{FF2B5EF4-FFF2-40B4-BE49-F238E27FC236}">
                <a16:creationId xmlns:a16="http://schemas.microsoft.com/office/drawing/2014/main" id="{B814D042-8007-4D1C-A904-877C4A359EB4}"/>
              </a:ext>
            </a:extLst>
          </p:cNvPr>
          <p:cNvPicPr>
            <a:picLocks noGrp="1" noChangeAspect="1"/>
          </p:cNvPicPr>
          <p:nvPr>
            <p:ph idx="1"/>
          </p:nvPr>
        </p:nvPicPr>
        <p:blipFill>
          <a:blip r:embed="rId2"/>
          <a:stretch>
            <a:fillRect/>
          </a:stretch>
        </p:blipFill>
        <p:spPr>
          <a:xfrm>
            <a:off x="1847322" y="2052638"/>
            <a:ext cx="7459132" cy="4195762"/>
          </a:xfrm>
        </p:spPr>
      </p:pic>
    </p:spTree>
    <p:extLst>
      <p:ext uri="{BB962C8B-B14F-4D97-AF65-F5344CB8AC3E}">
        <p14:creationId xmlns:p14="http://schemas.microsoft.com/office/powerpoint/2010/main" val="4265374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191C9-001C-4714-8FD1-78B5CAADC3A8}"/>
              </a:ext>
            </a:extLst>
          </p:cNvPr>
          <p:cNvSpPr>
            <a:spLocks noGrp="1"/>
          </p:cNvSpPr>
          <p:nvPr>
            <p:ph type="title"/>
          </p:nvPr>
        </p:nvSpPr>
        <p:spPr/>
        <p:txBody>
          <a:bodyPr/>
          <a:lstStyle/>
          <a:p>
            <a:r>
              <a:rPr lang="en-GB" dirty="0"/>
              <a:t>Reservation Page:-</a:t>
            </a:r>
            <a:endParaRPr lang="en-IN" dirty="0"/>
          </a:p>
        </p:txBody>
      </p:sp>
      <p:pic>
        <p:nvPicPr>
          <p:cNvPr id="5" name="Content Placeholder 4">
            <a:extLst>
              <a:ext uri="{FF2B5EF4-FFF2-40B4-BE49-F238E27FC236}">
                <a16:creationId xmlns:a16="http://schemas.microsoft.com/office/drawing/2014/main" id="{C290E8A9-BA78-40D4-9465-7CC2A25B2B87}"/>
              </a:ext>
            </a:extLst>
          </p:cNvPr>
          <p:cNvPicPr>
            <a:picLocks noGrp="1" noChangeAspect="1"/>
          </p:cNvPicPr>
          <p:nvPr>
            <p:ph idx="1"/>
          </p:nvPr>
        </p:nvPicPr>
        <p:blipFill>
          <a:blip r:embed="rId2"/>
          <a:stretch>
            <a:fillRect/>
          </a:stretch>
        </p:blipFill>
        <p:spPr>
          <a:xfrm>
            <a:off x="1847322" y="2052638"/>
            <a:ext cx="7459132" cy="4195762"/>
          </a:xfrm>
        </p:spPr>
      </p:pic>
    </p:spTree>
    <p:extLst>
      <p:ext uri="{BB962C8B-B14F-4D97-AF65-F5344CB8AC3E}">
        <p14:creationId xmlns:p14="http://schemas.microsoft.com/office/powerpoint/2010/main" val="3807231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35FFC-88FE-4975-BBB6-D32EB2BBC48E}"/>
              </a:ext>
            </a:extLst>
          </p:cNvPr>
          <p:cNvSpPr>
            <a:spLocks noGrp="1"/>
          </p:cNvSpPr>
          <p:nvPr>
            <p:ph type="title"/>
          </p:nvPr>
        </p:nvSpPr>
        <p:spPr/>
        <p:txBody>
          <a:bodyPr/>
          <a:lstStyle/>
          <a:p>
            <a:r>
              <a:rPr lang="en-GB" dirty="0" err="1"/>
              <a:t>Accomodation</a:t>
            </a:r>
            <a:r>
              <a:rPr lang="en-GB" dirty="0"/>
              <a:t> Page:-</a:t>
            </a:r>
            <a:endParaRPr lang="en-IN" dirty="0"/>
          </a:p>
        </p:txBody>
      </p:sp>
      <p:pic>
        <p:nvPicPr>
          <p:cNvPr id="9" name="Content Placeholder 8">
            <a:extLst>
              <a:ext uri="{FF2B5EF4-FFF2-40B4-BE49-F238E27FC236}">
                <a16:creationId xmlns:a16="http://schemas.microsoft.com/office/drawing/2014/main" id="{F8E5533D-2C2D-44C1-BFC6-6F99DA480AE5}"/>
              </a:ext>
            </a:extLst>
          </p:cNvPr>
          <p:cNvPicPr>
            <a:picLocks noGrp="1" noChangeAspect="1"/>
          </p:cNvPicPr>
          <p:nvPr>
            <p:ph idx="1"/>
          </p:nvPr>
        </p:nvPicPr>
        <p:blipFill>
          <a:blip r:embed="rId2"/>
          <a:stretch>
            <a:fillRect/>
          </a:stretch>
        </p:blipFill>
        <p:spPr>
          <a:xfrm>
            <a:off x="1847322" y="2052638"/>
            <a:ext cx="7459132" cy="4195762"/>
          </a:xfrm>
        </p:spPr>
      </p:pic>
    </p:spTree>
    <p:extLst>
      <p:ext uri="{BB962C8B-B14F-4D97-AF65-F5344CB8AC3E}">
        <p14:creationId xmlns:p14="http://schemas.microsoft.com/office/powerpoint/2010/main" val="11553378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99</TotalTime>
  <Words>411</Words>
  <Application>Microsoft Office PowerPoint</Application>
  <PresentationFormat>Widescreen</PresentationFormat>
  <Paragraphs>30</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Century Gothic</vt:lpstr>
      <vt:lpstr>Source Sans Pro</vt:lpstr>
      <vt:lpstr>Wingdings 3</vt:lpstr>
      <vt:lpstr>Ion</vt:lpstr>
      <vt:lpstr>Online Ticket Reservation</vt:lpstr>
      <vt:lpstr>Introduction</vt:lpstr>
      <vt:lpstr>Languages Used:-</vt:lpstr>
      <vt:lpstr>Objective</vt:lpstr>
      <vt:lpstr> Features: </vt:lpstr>
      <vt:lpstr>Home Page</vt:lpstr>
      <vt:lpstr>Admin Login:-</vt:lpstr>
      <vt:lpstr>Reservation Page:-</vt:lpstr>
      <vt:lpstr>Accomodation Page:-</vt:lpstr>
      <vt:lpstr>Passenger Info:-</vt:lpstr>
      <vt:lpstr>Booked info/cancellation:-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Ticket Reservation</dc:title>
  <dc:creator>ASHISH SONI</dc:creator>
  <cp:lastModifiedBy>ASHISH SONI</cp:lastModifiedBy>
  <cp:revision>4</cp:revision>
  <dcterms:created xsi:type="dcterms:W3CDTF">2022-04-08T03:40:55Z</dcterms:created>
  <dcterms:modified xsi:type="dcterms:W3CDTF">2022-04-17T14:54:22Z</dcterms:modified>
</cp:coreProperties>
</file>

<file path=docProps/thumbnail.jpeg>
</file>